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sldIdLst>
    <p:sldId id="323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2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9" autoAdjust="0"/>
    <p:restoredTop sz="88802" autoAdjust="0"/>
  </p:normalViewPr>
  <p:slideViewPr>
    <p:cSldViewPr>
      <p:cViewPr varScale="1">
        <p:scale>
          <a:sx n="76" d="100"/>
          <a:sy n="76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8/20/16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7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5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46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5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88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33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44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4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45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0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9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6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ctrTitle"/>
          </p:nvPr>
        </p:nvSpPr>
        <p:spPr>
          <a:xfrm>
            <a:off x="0" y="990600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Level-Up Your Test-</a:t>
            </a:r>
            <a:r>
              <a:rPr lang="en-US" sz="5400" dirty="0" err="1">
                <a:solidFill>
                  <a:schemeClr val="bg1"/>
                </a:solidFill>
              </a:rPr>
              <a:t>fu</a:t>
            </a:r>
            <a:r>
              <a:rPr lang="en-US" sz="5400" dirty="0">
                <a:solidFill>
                  <a:schemeClr val="bg1"/>
                </a:solidFill>
              </a:rPr>
              <a:t> with BDD and </a:t>
            </a:r>
            <a:r>
              <a:rPr lang="en-US" sz="5400" dirty="0" err="1">
                <a:solidFill>
                  <a:schemeClr val="bg1"/>
                </a:solidFill>
              </a:rPr>
              <a:t>SpecFlow</a:t>
            </a:r>
            <a:endParaRPr lang="en-US" altLang="en-US" sz="5400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124200"/>
            <a:ext cx="9144000" cy="2895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Product Manager,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Infragistics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www.IgniteUI.com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8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 txBox="1">
            <a:spLocks/>
          </p:cNvSpPr>
          <p:nvPr/>
        </p:nvSpPr>
        <p:spPr bwMode="auto">
          <a:xfrm>
            <a:off x="-76200" y="838200"/>
            <a:ext cx="493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Want to learn more?</a:t>
            </a:r>
          </a:p>
        </p:txBody>
      </p:sp>
      <p:pic>
        <p:nvPicPr>
          <p:cNvPr id="57346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57348" name="Rectangle 3"/>
          <p:cNvSpPr txBox="1">
            <a:spLocks noChangeArrowheads="1"/>
          </p:cNvSpPr>
          <p:nvPr/>
        </p:nvSpPr>
        <p:spPr bwMode="auto">
          <a:xfrm>
            <a:off x="41148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www.IgniteUI.com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www.JamesCBender.com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github.com/JamesBender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james@jamescbender.com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Twitter: @JamesBender</a:t>
            </a:r>
          </a:p>
          <a:p>
            <a:pPr eaLnBrk="1" hangingPunct="1"/>
            <a:r>
              <a:rPr lang="en-US" altLang="en-US" b="0">
                <a:solidFill>
                  <a:srgbClr val="FFFFFF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9696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18100</TotalTime>
  <Words>192</Words>
  <Application>Microsoft Macintosh PowerPoint</Application>
  <PresentationFormat>On-screen Show (4:3)</PresentationFormat>
  <Paragraphs>58</Paragraphs>
  <Slides>19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ＭＳ Ｐゴシック</vt:lpstr>
      <vt:lpstr>Arial</vt:lpstr>
      <vt:lpstr>Calibri</vt:lpstr>
      <vt:lpstr>Times New Roman</vt:lpstr>
      <vt:lpstr>Office Theme</vt:lpstr>
      <vt:lpstr>2_Office Theme</vt:lpstr>
      <vt:lpstr>Level-Up Your Test-fu with BDD and SpecFlow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124</cp:revision>
  <dcterms:created xsi:type="dcterms:W3CDTF">2010-09-25T15:53:03Z</dcterms:created>
  <dcterms:modified xsi:type="dcterms:W3CDTF">2016-08-20T20:25:46Z</dcterms:modified>
</cp:coreProperties>
</file>